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3"/>
  </p:notesMasterIdLst>
  <p:sldIdLst>
    <p:sldId id="270" r:id="rId2"/>
    <p:sldId id="256" r:id="rId3"/>
    <p:sldId id="259" r:id="rId4"/>
    <p:sldId id="265" r:id="rId5"/>
    <p:sldId id="262" r:id="rId6"/>
    <p:sldId id="268" r:id="rId7"/>
    <p:sldId id="261" r:id="rId8"/>
    <p:sldId id="267" r:id="rId9"/>
    <p:sldId id="266" r:id="rId10"/>
    <p:sldId id="258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32"/>
    <p:restoredTop sz="86364"/>
  </p:normalViewPr>
  <p:slideViewPr>
    <p:cSldViewPr snapToGrid="0" snapToObjects="1">
      <p:cViewPr>
        <p:scale>
          <a:sx n="87" d="100"/>
          <a:sy n="87" d="100"/>
        </p:scale>
        <p:origin x="-592" y="-4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8A568-4DDB-4D44-8804-F2D344CBA7D9}" type="datetimeFigureOut">
              <a:rPr lang="en-US" smtClean="0"/>
              <a:t>04-03-18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BD6F4-CD9B-584A-A34E-649C473A27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08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6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dirty="0" smtClean="0"/>
              <a:t>HERKENNEN LL in TOM..</a:t>
            </a:r>
            <a:r>
              <a:rPr lang="en-US" sz="2400" b="1" baseline="0" dirty="0" smtClean="0"/>
              <a:t>? 	ZORGEN?? 	 AKELIG LASTIG -------HULP</a:t>
            </a:r>
          </a:p>
          <a:p>
            <a:endParaRPr lang="en-US" sz="2400" b="1" baseline="0" dirty="0" smtClean="0"/>
          </a:p>
          <a:p>
            <a:r>
              <a:rPr lang="nl-NL" b="1" dirty="0" smtClean="0"/>
              <a:t>ALERT	</a:t>
            </a:r>
            <a:r>
              <a:rPr lang="en-US" b="1" dirty="0" smtClean="0"/>
              <a:t>LEG VERBAND </a:t>
            </a:r>
            <a:r>
              <a:rPr lang="mr-IN" b="1" dirty="0" smtClean="0"/>
              <a:t>–</a:t>
            </a:r>
            <a:r>
              <a:rPr lang="en-US" b="1" dirty="0" smtClean="0"/>
              <a:t> </a:t>
            </a:r>
            <a:r>
              <a:rPr lang="nl-NL" b="1" dirty="0" smtClean="0"/>
              <a:t>STA NIET TOE </a:t>
            </a:r>
            <a:r>
              <a:rPr lang="mr-IN" b="1" baseline="0" dirty="0" smtClean="0"/>
              <a:t>–</a:t>
            </a:r>
            <a:r>
              <a:rPr lang="nl-NL" b="1" baseline="0" dirty="0" smtClean="0"/>
              <a:t> VIS </a:t>
            </a:r>
            <a:r>
              <a:rPr lang="mr-IN" b="1" baseline="0" dirty="0" smtClean="0"/>
              <a:t>–</a:t>
            </a:r>
            <a:r>
              <a:rPr lang="nl-NL" b="1" baseline="0" dirty="0" smtClean="0"/>
              <a:t> </a:t>
            </a:r>
          </a:p>
          <a:p>
            <a:r>
              <a:rPr lang="nl-NL" b="1" baseline="0" dirty="0" smtClean="0"/>
              <a:t>KOM IN ACTIE - TALENT</a:t>
            </a:r>
            <a:endParaRPr lang="nl-NL" b="1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62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6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6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</a:t>
            </a:r>
          </a:p>
          <a:p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FISH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JUNGLE     BIJNA 30 JAAR -  TIJD VOOR ACTIE</a:t>
            </a:r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34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DYSLEXIE en SPRAAKKLANKEN	spellingonderwijs + extra hulp</a:t>
            </a:r>
          </a:p>
          <a:p>
            <a:endParaRPr lang="nl-NL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ENGELS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LEREN en slide CELERY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676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GEWONE MENSEN en CARMEN</a:t>
            </a:r>
          </a:p>
          <a:p>
            <a:pPr marL="228600" indent="-228600">
              <a:buAutoNum type="arabicPeriod"/>
            </a:pP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24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SPRAAKKLANKEN ALLEEN</a:t>
            </a:r>
            <a:r>
              <a:rPr lang="mr-I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 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OUGH,  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6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GEEN SPELLINGONDERWIJS</a:t>
            </a:r>
          </a:p>
          <a:p>
            <a:r>
              <a:rPr lang="nl-NL" baseline="0" dirty="0" smtClean="0"/>
              <a:t>PRAKTIJK? Tom en Mark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DA9B0-B9AF-6240-97F9-24684272D40B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3682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	</a:t>
            </a:r>
          </a:p>
          <a:p>
            <a:r>
              <a:rPr lang="nl-NL" dirty="0" smtClean="0"/>
              <a:t>TOM en MARK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934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UITVAL PO en VO  Veel moeite (TOM,CARMEN,MARK)  	gevolg  &gt; lagere vorm van onderwijs</a:t>
            </a:r>
          </a:p>
          <a:p>
            <a:endParaRPr lang="nl-NL" dirty="0" smtClean="0"/>
          </a:p>
          <a:p>
            <a:r>
              <a:rPr lang="nl-NL" dirty="0" smtClean="0"/>
              <a:t>MARIEKE   </a:t>
            </a:r>
            <a:r>
              <a:rPr lang="nl-NL" dirty="0" err="1" smtClean="0"/>
              <a:t>modeL</a:t>
            </a:r>
            <a:r>
              <a:rPr lang="nl-NL" baseline="0" dirty="0" smtClean="0"/>
              <a:t> - </a:t>
            </a:r>
            <a:r>
              <a:rPr lang="en-US" dirty="0" smtClean="0"/>
              <a:t>boot - </a:t>
            </a:r>
            <a:r>
              <a:rPr lang="en-US" dirty="0" err="1" smtClean="0"/>
              <a:t>talentverspilling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28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57679"/>
            <a:ext cx="13988716" cy="9315679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 rot="21078797">
            <a:off x="-962525" y="-1702082"/>
            <a:ext cx="15544800" cy="3404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448926"/>
            <a:ext cx="13988716" cy="4090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838200" y="2856435"/>
            <a:ext cx="10515600" cy="1710463"/>
          </a:xfrm>
        </p:spPr>
        <p:txBody>
          <a:bodyPr>
            <a:normAutofit/>
          </a:bodyPr>
          <a:lstStyle>
            <a:lvl1pPr>
              <a:defRPr sz="6600">
                <a:ln>
                  <a:noFill/>
                </a:ln>
                <a:solidFill>
                  <a:schemeClr val="bg1"/>
                </a:solidFill>
                <a:effectLst>
                  <a:reflection stA="45000" endPos="0" dist="50800" dir="5400000" sy="-100000" algn="bl" rotWithShape="0"/>
                </a:effectLst>
                <a:latin typeface="Helvetica LT Black" charset="0"/>
                <a:ea typeface="Helvetica LT Black" charset="0"/>
                <a:cs typeface="Helvetica LT Black" charset="0"/>
              </a:defRPr>
            </a:lvl1pPr>
          </a:lstStyle>
          <a:p>
            <a:r>
              <a:rPr lang="en-US" dirty="0" smtClean="0"/>
              <a:t>Your Name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3803">
            <a:off x="957149" y="204758"/>
            <a:ext cx="5727311" cy="169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62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57679"/>
            <a:ext cx="13988716" cy="9315679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838200" y="2856435"/>
            <a:ext cx="10515600" cy="1710463"/>
          </a:xfrm>
        </p:spPr>
        <p:txBody>
          <a:bodyPr>
            <a:normAutofit/>
          </a:bodyPr>
          <a:lstStyle>
            <a:lvl1pPr>
              <a:defRPr sz="6600">
                <a:ln>
                  <a:noFill/>
                </a:ln>
                <a:solidFill>
                  <a:schemeClr val="tx1"/>
                </a:solidFill>
                <a:effectLst>
                  <a:reflection stA="45000" endPos="0" dist="50800" dir="5400000" sy="-100000" algn="bl" rotWithShape="0"/>
                </a:effectLst>
                <a:latin typeface="Helvetica LT Black" charset="0"/>
                <a:ea typeface="Helvetica LT Black" charset="0"/>
                <a:cs typeface="Helvetica LT Black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838200" y="2856435"/>
            <a:ext cx="10515600" cy="1710463"/>
          </a:xfrm>
        </p:spPr>
        <p:txBody>
          <a:bodyPr>
            <a:normAutofit/>
          </a:bodyPr>
          <a:lstStyle>
            <a:lvl1pPr>
              <a:defRPr sz="6600">
                <a:ln>
                  <a:noFill/>
                </a:ln>
                <a:solidFill>
                  <a:schemeClr val="tx1"/>
                </a:solidFill>
                <a:effectLst>
                  <a:reflection stA="45000" endPos="0" dist="50800" dir="5400000" sy="-100000" algn="bl" rotWithShape="0"/>
                </a:effectLst>
                <a:latin typeface="Helvetica LT Black" charset="0"/>
                <a:ea typeface="Helvetica LT Black" charset="0"/>
                <a:cs typeface="Helvetica LT Black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8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311900"/>
            <a:ext cx="12192000" cy="5460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311900"/>
            <a:ext cx="3188131" cy="546099"/>
          </a:xfrm>
          <a:prstGeom prst="rect">
            <a:avLst/>
          </a:prstGeom>
        </p:spPr>
      </p:pic>
      <p:sp>
        <p:nvSpPr>
          <p:cNvPr id="12" name="Title Placeholder 1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TextBox 12"/>
          <p:cNvSpPr txBox="1"/>
          <p:nvPr userDrawn="1"/>
        </p:nvSpPr>
        <p:spPr>
          <a:xfrm>
            <a:off x="9201150" y="6400283"/>
            <a:ext cx="215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cap="none" spc="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</a:t>
            </a:r>
            <a:r>
              <a:rPr lang="en-US" b="0" cap="none" spc="0" dirty="0" err="1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TEDxAmstelveen</a:t>
            </a:r>
            <a:endParaRPr lang="en-US" b="0" cap="none" spc="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334" y="6400283"/>
            <a:ext cx="297004" cy="2970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607" y="6413177"/>
            <a:ext cx="343543" cy="34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31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701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089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808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7023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Rinie</a:t>
            </a:r>
            <a:r>
              <a:rPr lang="en-US" dirty="0" smtClean="0"/>
              <a:t> Hoeks-Mentjens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94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0" y="1270854"/>
            <a:ext cx="12192000" cy="4351338"/>
          </a:xfrm>
        </p:spPr>
        <p:txBody>
          <a:bodyPr/>
          <a:lstStyle/>
          <a:p>
            <a:pPr marL="3657600" lvl="8" indent="0">
              <a:buNone/>
            </a:pPr>
            <a:endParaRPr lang="nl-NL" dirty="0"/>
          </a:p>
          <a:p>
            <a:pPr marL="3657600" lvl="8" indent="0">
              <a:buNone/>
            </a:pPr>
            <a:r>
              <a:rPr lang="nl-NL" sz="14000" dirty="0" err="1" smtClean="0"/>
              <a:t>ghoti</a:t>
            </a:r>
            <a:endParaRPr lang="nl-NL" sz="14000" dirty="0"/>
          </a:p>
        </p:txBody>
      </p:sp>
    </p:spTree>
    <p:extLst>
      <p:ext uri="{BB962C8B-B14F-4D97-AF65-F5344CB8AC3E}">
        <p14:creationId xmlns:p14="http://schemas.microsoft.com/office/powerpoint/2010/main" val="638365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47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29841" y="452577"/>
            <a:ext cx="10623959" cy="5724386"/>
          </a:xfrm>
        </p:spPr>
        <p:txBody>
          <a:bodyPr/>
          <a:lstStyle/>
          <a:p>
            <a:pPr marL="0" indent="0">
              <a:buNone/>
            </a:pPr>
            <a:r>
              <a:rPr lang="nl-NL" dirty="0" err="1" smtClean="0">
                <a:latin typeface="Helvetica"/>
                <a:cs typeface="Helvetica"/>
              </a:rPr>
              <a:t>c</a:t>
            </a:r>
            <a:r>
              <a:rPr lang="nl-NL" b="1" dirty="0" err="1" smtClean="0">
                <a:latin typeface="Helvetica"/>
                <a:cs typeface="Helvetica"/>
              </a:rPr>
              <a:t>e</a:t>
            </a:r>
            <a:r>
              <a:rPr lang="nl-NL" dirty="0" err="1" smtClean="0">
                <a:latin typeface="Helvetica"/>
                <a:cs typeface="Helvetica"/>
              </a:rPr>
              <a:t>lery</a:t>
            </a:r>
            <a:r>
              <a:rPr lang="nl-NL" dirty="0" smtClean="0"/>
              <a:t> 									</a:t>
            </a:r>
            <a:r>
              <a:rPr lang="nl-NL" dirty="0" err="1" smtClean="0">
                <a:latin typeface="Helvetica"/>
                <a:cs typeface="Helvetica"/>
              </a:rPr>
              <a:t>s</a:t>
            </a:r>
            <a:r>
              <a:rPr lang="nl-NL" b="1" dirty="0" err="1" smtClean="0">
                <a:latin typeface="Helvetica"/>
                <a:cs typeface="Helvetica"/>
              </a:rPr>
              <a:t>a</a:t>
            </a:r>
            <a:r>
              <a:rPr lang="nl-NL" dirty="0" err="1" smtClean="0">
                <a:latin typeface="Helvetica"/>
                <a:cs typeface="Helvetica"/>
              </a:rPr>
              <a:t>lary</a:t>
            </a:r>
            <a:endParaRPr lang="nl-NL" dirty="0" smtClean="0">
              <a:latin typeface="Helvetica"/>
              <a:cs typeface="Helvetica"/>
            </a:endParaRPr>
          </a:p>
          <a:p>
            <a:pPr marL="0" indent="0" algn="ctr">
              <a:buNone/>
            </a:pPr>
            <a:endParaRPr lang="nl-NL" dirty="0"/>
          </a:p>
          <a:p>
            <a:pPr marL="0" indent="0" algn="ctr">
              <a:buNone/>
            </a:pPr>
            <a:endParaRPr lang="nl-NL" dirty="0" smtClean="0"/>
          </a:p>
          <a:p>
            <a:pPr marL="0" indent="0" algn="ctr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 smtClean="0"/>
              <a:t>										</a:t>
            </a:r>
            <a:endParaRPr lang="nl-NL" dirty="0"/>
          </a:p>
          <a:p>
            <a:pPr marL="0" indent="0">
              <a:buNone/>
            </a:pPr>
            <a:r>
              <a:rPr lang="nl-NL" dirty="0"/>
              <a:t>ba</a:t>
            </a:r>
            <a:r>
              <a:rPr lang="nl-NL" b="1" dirty="0"/>
              <a:t>ck</a:t>
            </a:r>
            <a:r>
              <a:rPr lang="nl-NL" dirty="0"/>
              <a:t> </a:t>
            </a:r>
            <a:r>
              <a:rPr lang="nl-NL" dirty="0" smtClean="0"/>
              <a:t>										ba</a:t>
            </a:r>
            <a:r>
              <a:rPr lang="nl-NL" b="1" dirty="0" smtClean="0"/>
              <a:t>g</a:t>
            </a:r>
            <a:endParaRPr lang="nl-NL" b="1" dirty="0"/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308" y="1133856"/>
            <a:ext cx="3558540" cy="1408176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9832" y="1133856"/>
            <a:ext cx="3017519" cy="1364959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3664" y="3621024"/>
            <a:ext cx="2194560" cy="2555939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0608" y="3621024"/>
            <a:ext cx="2157984" cy="255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92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333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76280"/>
          </a:xfrm>
        </p:spPr>
        <p:txBody>
          <a:bodyPr>
            <a:normAutofit fontScale="90000"/>
          </a:bodyPr>
          <a:lstStyle/>
          <a:p>
            <a:pPr algn="ctr"/>
            <a:r>
              <a:rPr lang="nl-NL" dirty="0" err="1" smtClean="0"/>
              <a:t>ough</a:t>
            </a:r>
            <a:endParaRPr lang="nl-NL" dirty="0"/>
          </a:p>
        </p:txBody>
      </p:sp>
      <p:graphicFrame>
        <p:nvGraphicFramePr>
          <p:cNvPr id="4" name="Tijdelijke aanduiding voor inhoud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914397"/>
          <a:ext cx="10515600" cy="528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522234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Klinkt als</a:t>
                      </a:r>
                      <a:endParaRPr lang="nl-NL" dirty="0"/>
                    </a:p>
                  </a:txBody>
                  <a:tcPr/>
                </a:tc>
              </a:tr>
              <a:tr h="529487">
                <a:tc>
                  <a:txBody>
                    <a:bodyPr/>
                    <a:lstStyle/>
                    <a:p>
                      <a:r>
                        <a:rPr lang="nl-NL" sz="2400" dirty="0" err="1" smtClean="0"/>
                        <a:t>th</a:t>
                      </a:r>
                      <a:r>
                        <a:rPr lang="nl-NL" sz="2400" b="1" dirty="0" err="1" smtClean="0">
                          <a:solidFill>
                            <a:srgbClr val="00B050"/>
                          </a:solidFill>
                        </a:rPr>
                        <a:t>ough</a:t>
                      </a:r>
                      <a:r>
                        <a:rPr lang="nl-NL" sz="2400" dirty="0" err="1" smtClean="0">
                          <a:solidFill>
                            <a:srgbClr val="00B050"/>
                          </a:solidFill>
                        </a:rPr>
                        <a:t>t</a:t>
                      </a:r>
                      <a:endParaRPr lang="nl-NL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 smtClean="0"/>
                        <a:t>sp</a:t>
                      </a:r>
                      <a:r>
                        <a:rPr lang="nl-NL" sz="2400" b="1" dirty="0" smtClean="0">
                          <a:solidFill>
                            <a:srgbClr val="00B050"/>
                          </a:solidFill>
                        </a:rPr>
                        <a:t>ort</a:t>
                      </a:r>
                      <a:endParaRPr lang="nl-NL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529487">
                <a:tc>
                  <a:txBody>
                    <a:bodyPr/>
                    <a:lstStyle/>
                    <a:p>
                      <a:r>
                        <a:rPr lang="nl-NL" sz="2400" dirty="0" err="1" smtClean="0"/>
                        <a:t>thr</a:t>
                      </a:r>
                      <a:r>
                        <a:rPr lang="nl-NL" sz="2400" b="1" dirty="0" err="1" smtClean="0">
                          <a:solidFill>
                            <a:srgbClr val="00B050"/>
                          </a:solidFill>
                        </a:rPr>
                        <a:t>ough</a:t>
                      </a:r>
                      <a:endParaRPr lang="nl-NL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 smtClean="0"/>
                        <a:t>bl</a:t>
                      </a:r>
                      <a:r>
                        <a:rPr lang="nl-NL" sz="2400" b="1" dirty="0" smtClean="0">
                          <a:solidFill>
                            <a:srgbClr val="00B050"/>
                          </a:solidFill>
                        </a:rPr>
                        <a:t>ue</a:t>
                      </a:r>
                      <a:endParaRPr lang="nl-NL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529487">
                <a:tc>
                  <a:txBody>
                    <a:bodyPr/>
                    <a:lstStyle/>
                    <a:p>
                      <a:r>
                        <a:rPr lang="nl-NL" sz="2400" dirty="0" err="1" smtClean="0"/>
                        <a:t>th</a:t>
                      </a:r>
                      <a:r>
                        <a:rPr lang="nl-NL" sz="2400" b="1" dirty="0" err="1" smtClean="0">
                          <a:solidFill>
                            <a:srgbClr val="00B050"/>
                          </a:solidFill>
                        </a:rPr>
                        <a:t>ough</a:t>
                      </a:r>
                      <a:endParaRPr lang="nl-NL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 err="1" smtClean="0"/>
                        <a:t>sn</a:t>
                      </a:r>
                      <a:r>
                        <a:rPr lang="nl-NL" sz="2400" b="1" dirty="0" err="1" smtClean="0">
                          <a:solidFill>
                            <a:srgbClr val="00B050"/>
                          </a:solidFill>
                        </a:rPr>
                        <a:t>ow</a:t>
                      </a:r>
                      <a:endParaRPr lang="nl-NL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529487">
                <a:tc>
                  <a:txBody>
                    <a:bodyPr/>
                    <a:lstStyle/>
                    <a:p>
                      <a:r>
                        <a:rPr lang="nl-NL" sz="2400" dirty="0" err="1" smtClean="0"/>
                        <a:t>thor</a:t>
                      </a:r>
                      <a:r>
                        <a:rPr lang="nl-NL" sz="2400" b="1" dirty="0" err="1" smtClean="0">
                          <a:solidFill>
                            <a:srgbClr val="00B050"/>
                          </a:solidFill>
                        </a:rPr>
                        <a:t>ough</a:t>
                      </a:r>
                      <a:endParaRPr lang="nl-NL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 smtClean="0"/>
                        <a:t>wat</a:t>
                      </a:r>
                      <a:r>
                        <a:rPr lang="nl-NL" sz="2400" b="1" dirty="0" smtClean="0">
                          <a:solidFill>
                            <a:srgbClr val="00B050"/>
                          </a:solidFill>
                        </a:rPr>
                        <a:t>er</a:t>
                      </a:r>
                      <a:endParaRPr lang="nl-NL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529487">
                <a:tc>
                  <a:txBody>
                    <a:bodyPr/>
                    <a:lstStyle/>
                    <a:p>
                      <a:r>
                        <a:rPr lang="nl-NL" sz="2400" dirty="0" err="1" smtClean="0"/>
                        <a:t>t</a:t>
                      </a:r>
                      <a:r>
                        <a:rPr lang="nl-NL" sz="2400" b="1" dirty="0" err="1" smtClean="0">
                          <a:solidFill>
                            <a:srgbClr val="00B050"/>
                          </a:solidFill>
                        </a:rPr>
                        <a:t>ough</a:t>
                      </a:r>
                      <a:endParaRPr lang="nl-NL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 err="1" smtClean="0"/>
                        <a:t>bl</a:t>
                      </a:r>
                      <a:r>
                        <a:rPr lang="nl-NL" sz="2400" b="1" dirty="0" err="1" smtClean="0">
                          <a:solidFill>
                            <a:srgbClr val="00B050"/>
                          </a:solidFill>
                        </a:rPr>
                        <a:t>uff</a:t>
                      </a:r>
                      <a:endParaRPr lang="nl-NL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529487">
                <a:tc>
                  <a:txBody>
                    <a:bodyPr/>
                    <a:lstStyle/>
                    <a:p>
                      <a:r>
                        <a:rPr lang="nl-NL" sz="2400" dirty="0" err="1" smtClean="0"/>
                        <a:t>c</a:t>
                      </a:r>
                      <a:r>
                        <a:rPr lang="nl-NL" sz="2400" b="1" dirty="0" err="1" smtClean="0">
                          <a:solidFill>
                            <a:srgbClr val="00B050"/>
                          </a:solidFill>
                        </a:rPr>
                        <a:t>ough</a:t>
                      </a:r>
                      <a:endParaRPr lang="nl-NL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b="1" dirty="0" smtClean="0">
                          <a:solidFill>
                            <a:srgbClr val="00B050"/>
                          </a:solidFill>
                        </a:rPr>
                        <a:t>coff</a:t>
                      </a:r>
                      <a:r>
                        <a:rPr lang="nl-NL" sz="2400" dirty="0" smtClean="0"/>
                        <a:t>ee</a:t>
                      </a:r>
                      <a:endParaRPr lang="nl-NL" sz="2400" dirty="0"/>
                    </a:p>
                  </a:txBody>
                  <a:tcPr/>
                </a:tc>
              </a:tr>
              <a:tr h="529487">
                <a:tc>
                  <a:txBody>
                    <a:bodyPr/>
                    <a:lstStyle/>
                    <a:p>
                      <a:r>
                        <a:rPr lang="nl-NL" sz="2400" dirty="0" err="1" smtClean="0"/>
                        <a:t>pl</a:t>
                      </a:r>
                      <a:r>
                        <a:rPr lang="nl-NL" sz="2400" b="1" dirty="0" err="1" smtClean="0">
                          <a:solidFill>
                            <a:srgbClr val="00B050"/>
                          </a:solidFill>
                        </a:rPr>
                        <a:t>ough</a:t>
                      </a:r>
                      <a:endParaRPr lang="nl-NL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 err="1" smtClean="0"/>
                        <a:t>h</a:t>
                      </a:r>
                      <a:r>
                        <a:rPr lang="nl-NL" sz="2400" b="1" dirty="0" err="1" smtClean="0">
                          <a:solidFill>
                            <a:srgbClr val="00B050"/>
                          </a:solidFill>
                        </a:rPr>
                        <a:t>ow</a:t>
                      </a:r>
                      <a:endParaRPr lang="nl-NL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529487">
                <a:tc>
                  <a:txBody>
                    <a:bodyPr/>
                    <a:lstStyle/>
                    <a:p>
                      <a:r>
                        <a:rPr lang="nl-NL" sz="2400" dirty="0" err="1" smtClean="0"/>
                        <a:t>hicc</a:t>
                      </a:r>
                      <a:r>
                        <a:rPr lang="nl-NL" sz="2400" b="1" dirty="0" err="1" smtClean="0">
                          <a:solidFill>
                            <a:srgbClr val="00B050"/>
                          </a:solidFill>
                        </a:rPr>
                        <a:t>ough</a:t>
                      </a:r>
                      <a:endParaRPr lang="nl-NL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 smtClean="0"/>
                        <a:t>c</a:t>
                      </a:r>
                      <a:r>
                        <a:rPr lang="nl-NL" sz="2400" b="1" dirty="0" smtClean="0">
                          <a:solidFill>
                            <a:srgbClr val="00B050"/>
                          </a:solidFill>
                        </a:rPr>
                        <a:t>up</a:t>
                      </a:r>
                      <a:endParaRPr lang="nl-NL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529487">
                <a:tc>
                  <a:txBody>
                    <a:bodyPr/>
                    <a:lstStyle/>
                    <a:p>
                      <a:r>
                        <a:rPr lang="nl-NL" sz="2400" dirty="0" err="1" smtClean="0">
                          <a:solidFill>
                            <a:schemeClr val="dk1"/>
                          </a:solidFill>
                        </a:rPr>
                        <a:t>l</a:t>
                      </a:r>
                      <a:r>
                        <a:rPr lang="nl-NL" sz="2400" b="1" dirty="0" err="1" smtClean="0">
                          <a:solidFill>
                            <a:srgbClr val="00B050"/>
                          </a:solidFill>
                        </a:rPr>
                        <a:t>ough</a:t>
                      </a:r>
                      <a:endParaRPr lang="nl-NL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 err="1" smtClean="0"/>
                        <a:t>cl</a:t>
                      </a:r>
                      <a:r>
                        <a:rPr lang="nl-NL" sz="2400" b="1" dirty="0" err="1" smtClean="0">
                          <a:solidFill>
                            <a:srgbClr val="00B050"/>
                          </a:solidFill>
                        </a:rPr>
                        <a:t>ock</a:t>
                      </a:r>
                      <a:endParaRPr lang="nl-NL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052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270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marL="0" indent="0" algn="ctr">
              <a:buNone/>
            </a:pPr>
            <a:r>
              <a:rPr lang="nl-NL" sz="7200" dirty="0" err="1" smtClean="0">
                <a:solidFill>
                  <a:srgbClr val="C00000"/>
                </a:solidFill>
              </a:rPr>
              <a:t>Wy</a:t>
            </a:r>
            <a:r>
              <a:rPr lang="nl-NL" sz="7200" dirty="0" smtClean="0">
                <a:solidFill>
                  <a:srgbClr val="C00000"/>
                </a:solidFill>
              </a:rPr>
              <a:t> is </a:t>
            </a:r>
            <a:r>
              <a:rPr lang="nl-NL" sz="7200" dirty="0" err="1" smtClean="0">
                <a:solidFill>
                  <a:srgbClr val="C00000"/>
                </a:solidFill>
              </a:rPr>
              <a:t>Inghlis</a:t>
            </a:r>
            <a:r>
              <a:rPr lang="nl-NL" sz="7200" dirty="0" smtClean="0">
                <a:solidFill>
                  <a:srgbClr val="C00000"/>
                </a:solidFill>
              </a:rPr>
              <a:t> </a:t>
            </a:r>
            <a:r>
              <a:rPr lang="nl-NL" sz="7200" dirty="0" err="1" smtClean="0">
                <a:solidFill>
                  <a:srgbClr val="C00000"/>
                </a:solidFill>
              </a:rPr>
              <a:t>so</a:t>
            </a:r>
            <a:r>
              <a:rPr lang="nl-NL" sz="7200" dirty="0" smtClean="0">
                <a:solidFill>
                  <a:srgbClr val="C00000"/>
                </a:solidFill>
              </a:rPr>
              <a:t> </a:t>
            </a:r>
            <a:r>
              <a:rPr lang="nl-NL" sz="7200" dirty="0" err="1" smtClean="0">
                <a:solidFill>
                  <a:srgbClr val="C00000"/>
                </a:solidFill>
              </a:rPr>
              <a:t>divikold</a:t>
            </a:r>
            <a:r>
              <a:rPr lang="nl-NL" sz="7200" dirty="0" smtClean="0">
                <a:solidFill>
                  <a:srgbClr val="C00000"/>
                </a:solidFill>
              </a:rPr>
              <a:t>?</a:t>
            </a:r>
            <a:endParaRPr lang="nl-NL" sz="7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575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edxamstelveen-2018" id="{736F453A-3D1D-F34F-9AA4-0086E97B27EE}" vid="{C8D63DF8-90E1-0448-8534-0DF2E04DC3D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tedxamstelveen-2018</Template>
  <TotalTime>334</TotalTime>
  <Words>96</Words>
  <Application>Microsoft Macintosh PowerPoint</Application>
  <PresentationFormat>Aangepast</PresentationFormat>
  <Paragraphs>62</Paragraphs>
  <Slides>11</Slides>
  <Notes>11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2" baseType="lpstr">
      <vt:lpstr>Office Theme</vt:lpstr>
      <vt:lpstr>PowerPoint-presentatie</vt:lpstr>
      <vt:lpstr>Rinie Hoeks-Mentjens</vt:lpstr>
      <vt:lpstr>PowerPoint-presentatie</vt:lpstr>
      <vt:lpstr>PowerPoint-presentatie</vt:lpstr>
      <vt:lpstr>PowerPoint-presentatie</vt:lpstr>
      <vt:lpstr>PowerPoint-presentatie</vt:lpstr>
      <vt:lpstr>ough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Ray Bogman</dc:creator>
  <cp:lastModifiedBy>Mette Reitsma</cp:lastModifiedBy>
  <cp:revision>33</cp:revision>
  <dcterms:created xsi:type="dcterms:W3CDTF">2018-01-26T16:24:51Z</dcterms:created>
  <dcterms:modified xsi:type="dcterms:W3CDTF">2018-03-04T12:00:14Z</dcterms:modified>
</cp:coreProperties>
</file>